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509" r:id="rId2"/>
    <p:sldId id="514" r:id="rId3"/>
    <p:sldId id="517" r:id="rId4"/>
    <p:sldId id="515" r:id="rId5"/>
    <p:sldId id="535" r:id="rId6"/>
    <p:sldId id="540" r:id="rId7"/>
    <p:sldId id="541" r:id="rId8"/>
    <p:sldId id="536" r:id="rId9"/>
    <p:sldId id="539" r:id="rId10"/>
    <p:sldId id="537" r:id="rId11"/>
    <p:sldId id="545" r:id="rId12"/>
    <p:sldId id="543" r:id="rId13"/>
    <p:sldId id="542" r:id="rId14"/>
    <p:sldId id="544" r:id="rId15"/>
    <p:sldId id="538" r:id="rId16"/>
    <p:sldId id="532" r:id="rId17"/>
    <p:sldId id="546" r:id="rId18"/>
    <p:sldId id="547" r:id="rId19"/>
    <p:sldId id="551" r:id="rId20"/>
    <p:sldId id="548" r:id="rId21"/>
    <p:sldId id="549" r:id="rId22"/>
    <p:sldId id="550" r:id="rId23"/>
    <p:sldId id="53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2C6BB5AE-A4C6-431E-B83A-3905BF2841B4}">
          <p14:sldIdLst>
            <p14:sldId id="509"/>
          </p14:sldIdLst>
        </p14:section>
        <p14:section name="目录与章节页" id="{953A84C6-99AB-4A42-B73B-2C78684FA9EA}">
          <p14:sldIdLst>
            <p14:sldId id="514"/>
          </p14:sldIdLst>
        </p14:section>
        <p14:section name="内容页" id="{492378D0-F367-4E57-BCFF-1FD699F47409}">
          <p14:sldIdLst>
            <p14:sldId id="517"/>
            <p14:sldId id="515"/>
            <p14:sldId id="535"/>
            <p14:sldId id="540"/>
            <p14:sldId id="541"/>
            <p14:sldId id="536"/>
            <p14:sldId id="539"/>
            <p14:sldId id="537"/>
            <p14:sldId id="545"/>
            <p14:sldId id="543"/>
            <p14:sldId id="542"/>
            <p14:sldId id="544"/>
            <p14:sldId id="538"/>
            <p14:sldId id="532"/>
            <p14:sldId id="546"/>
            <p14:sldId id="547"/>
            <p14:sldId id="551"/>
            <p14:sldId id="548"/>
            <p14:sldId id="549"/>
            <p14:sldId id="550"/>
            <p14:sldId id="5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61D"/>
    <a:srgbClr val="C0CDD8"/>
    <a:srgbClr val="063A65"/>
    <a:srgbClr val="BD9F68"/>
    <a:srgbClr val="CBB387"/>
    <a:srgbClr val="D8C5A4"/>
    <a:srgbClr val="EADFCD"/>
    <a:srgbClr val="F3863B"/>
    <a:srgbClr val="15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3826" autoAdjust="0"/>
  </p:normalViewPr>
  <p:slideViewPr>
    <p:cSldViewPr snapToGrid="0">
      <p:cViewPr varScale="1">
        <p:scale>
          <a:sx n="105" d="100"/>
          <a:sy n="105" d="100"/>
        </p:scale>
        <p:origin x="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B2BB05A-5460-4E9C-AC8C-6B9B6F2C6D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3E9D2A-E7A4-4838-A136-A72021225E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8C3B1-167A-4D27-B8C3-D322959B116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C642CC-5FE3-45A6-901E-1C9358E8CD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3F9B0D-8BEE-486D-9AC9-8DE642F3E2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5B007-A24C-447D-B308-6C22707D2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272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F569-4378-4B9E-B24B-157A870E466B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11614-B1B4-4A7E-8484-D6D067AF1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6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7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54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04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0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64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718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85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6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7D739DC5-9201-463D-9C90-356A2347A9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61D330-D39E-4021-9597-F630669AD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7528A93-50A1-40C3-8BB0-2F4B4F8A9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2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D5D7C9B7-5EF2-4350-86B6-67A8888EB269}"/>
              </a:ext>
            </a:extLst>
          </p:cNvPr>
          <p:cNvSpPr txBox="1">
            <a:spLocks/>
          </p:cNvSpPr>
          <p:nvPr userDrawn="1"/>
        </p:nvSpPr>
        <p:spPr>
          <a:xfrm>
            <a:off x="10087730" y="6247075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861103C-E3AB-4771-BB99-705A5D6F339D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C278EDD-83F0-4D80-B8C3-FEF556083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BBEAE83-7BE1-4CD7-B4D9-B3F716F6A133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3568A7DF-AE35-47C4-A921-0291499A2F43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C3AEEF-2B70-4CDF-B184-99690E7496F3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7EBD475-7F9A-4EF1-9B76-2B3E290933BF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F8FCFD4-81B3-416A-88A9-011DC9A02AC9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9" name="图形 28">
            <a:extLst>
              <a:ext uri="{FF2B5EF4-FFF2-40B4-BE49-F238E27FC236}">
                <a16:creationId xmlns:a16="http://schemas.microsoft.com/office/drawing/2014/main" id="{CB769F20-0013-4A77-A6F5-BB91FEBE1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50913A5-DAF9-4E12-B895-327254FBC8B3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FF00004-06EA-4150-BA6E-CE3ABEBC6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495B6AA-62BF-4B36-8DF1-2E91B0FD327E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71064-6373-4327-91CD-EA6D87C44C81}"/>
              </a:ext>
            </a:extLst>
          </p:cNvPr>
          <p:cNvGrpSpPr/>
          <p:nvPr userDrawn="1"/>
        </p:nvGrpSpPr>
        <p:grpSpPr>
          <a:xfrm>
            <a:off x="1105110" y="3429000"/>
            <a:ext cx="2101020" cy="2015089"/>
            <a:chOff x="1048224" y="3047028"/>
            <a:chExt cx="2862843" cy="299150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87C7EC1-F18A-4CB2-974B-0D109CD62D84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DD4A94-BDCF-44A9-823A-E20B58730446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>
            <a:extLst>
              <a:ext uri="{FF2B5EF4-FFF2-40B4-BE49-F238E27FC236}">
                <a16:creationId xmlns:a16="http://schemas.microsoft.com/office/drawing/2014/main" id="{B4A58AA8-1AB7-4E29-AB91-AE8806722688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1">
            <a:extLst>
              <a:ext uri="{FF2B5EF4-FFF2-40B4-BE49-F238E27FC236}">
                <a16:creationId xmlns:a16="http://schemas.microsoft.com/office/drawing/2014/main" id="{5622BF8C-B2F2-4E26-B36D-723FF76DE53C}"/>
              </a:ext>
            </a:extLst>
          </p:cNvPr>
          <p:cNvSpPr txBox="1">
            <a:spLocks/>
          </p:cNvSpPr>
          <p:nvPr userDrawn="1"/>
        </p:nvSpPr>
        <p:spPr>
          <a:xfrm>
            <a:off x="10108341" y="4001201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027DB284-D5CE-4F9E-85FA-67E98DB3F7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6AB092C-B683-45A6-ACEE-C4DEF7130E98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D48DD4C-EA1E-45BB-9E16-125BDCC2E981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85A16C9-8D8E-44AF-B650-D3E735981261}"/>
              </a:ext>
            </a:extLst>
          </p:cNvPr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256743CF-D33C-45A8-9314-9337572A3E39}"/>
              </a:ext>
            </a:extLst>
          </p:cNvPr>
          <p:cNvSpPr txBox="1">
            <a:spLocks/>
          </p:cNvSpPr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CE44FAB-9D0E-4C81-8967-2091D705478A}"/>
              </a:ext>
            </a:extLst>
          </p:cNvPr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8B99FE0C-2C4B-4283-8542-9DFA1532931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8A13FD-D0C3-4D85-BA6A-EDF1E0C18FFE}"/>
              </a:ext>
            </a:extLst>
          </p:cNvPr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F8EB0EC9-A419-405F-AC6A-096A2760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158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476F9B1-EBE3-42FA-8AD2-0C380A55BB81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D12F214-122A-402C-96D3-B6A5E7FD0294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1797DEE-528A-49FC-BEEE-0E8A6B686233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9CF375F9-50F4-4249-8C28-BDE167FEC27D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C50EC3D-E5BC-47B3-93D0-53CAF6487CFA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C9E809A9-7B17-450C-A4E8-AE8989C3D518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3" name="right-quote-sign_36811">
            <a:extLst>
              <a:ext uri="{FF2B5EF4-FFF2-40B4-BE49-F238E27FC236}">
                <a16:creationId xmlns:a16="http://schemas.microsoft.com/office/drawing/2014/main" id="{722C4A2A-6BF7-4671-BCE9-BBEF390079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6" name="标题 14">
            <a:extLst>
              <a:ext uri="{FF2B5EF4-FFF2-40B4-BE49-F238E27FC236}">
                <a16:creationId xmlns:a16="http://schemas.microsoft.com/office/drawing/2014/main" id="{4D04B493-55E5-4B33-82CA-0550ED6C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3811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DB9813A5-C928-4506-96D3-300A8A9B58CA}"/>
              </a:ext>
            </a:extLst>
          </p:cNvPr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1BC1AB9-E104-4FBE-8E63-1640D4532D6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9DBD9D3-F04E-4D47-9EAA-49C308A5034C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F01C7D8C-02A9-4B2B-BA93-6602B41633E1}"/>
              </a:ext>
            </a:extLst>
          </p:cNvPr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233E80A-D93D-429F-B020-793705E34445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A54D367E-43BD-4439-92E4-BCB9756C1DE0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A0FAFC51-E1FC-4D1E-9F98-715EC74A3D84}"/>
              </a:ext>
            </a:extLst>
          </p:cNvPr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24DB2139-DEAD-45C7-851B-2E08C9A07EE4}"/>
              </a:ext>
            </a:extLst>
          </p:cNvPr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A1B621A-5D38-48EB-923E-04C23446776E}"/>
              </a:ext>
            </a:extLst>
          </p:cNvPr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>
            <a:extLst>
              <a:ext uri="{FF2B5EF4-FFF2-40B4-BE49-F238E27FC236}">
                <a16:creationId xmlns:a16="http://schemas.microsoft.com/office/drawing/2014/main" id="{DF70FFBB-F51A-4F84-83A2-9C3884C6B95D}"/>
              </a:ext>
            </a:extLst>
          </p:cNvPr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>
            <a:extLst>
              <a:ext uri="{FF2B5EF4-FFF2-40B4-BE49-F238E27FC236}">
                <a16:creationId xmlns:a16="http://schemas.microsoft.com/office/drawing/2014/main" id="{470EB7C8-2CFA-4B47-9DBF-703E1BE8E48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>
            <a:extLst>
              <a:ext uri="{FF2B5EF4-FFF2-40B4-BE49-F238E27FC236}">
                <a16:creationId xmlns:a16="http://schemas.microsoft.com/office/drawing/2014/main" id="{58803DCE-CA56-4349-8E79-4AD6DDFA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7705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A5654B04-809E-44B7-B331-C6C4EA4346D5}"/>
              </a:ext>
            </a:extLst>
          </p:cNvPr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A1C4F03-675A-4A23-821D-C3B9561C9AC0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2167ACB-1F2D-4274-8BC6-D5B18F9DB8B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144772CD-CAC8-4BFF-B16C-D5C209705C58}"/>
              </a:ext>
            </a:extLst>
          </p:cNvPr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835C72C-F19F-40A9-8908-5B10C7C589A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667A24EB-01AB-4A72-B857-7FD38130EAB6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9F4B87ED-A83D-4F1F-B9EB-93341EC9D0A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5ED9AE07-AE3C-49B6-AF76-9F9A6F44C161}"/>
              </a:ext>
            </a:extLst>
          </p:cNvPr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95CC33A-297C-4316-9B95-51D358D21202}"/>
              </a:ext>
            </a:extLst>
          </p:cNvPr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9BC81183-36AF-4697-83CD-332CFE6C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3327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56B5A7B-0746-4195-9D90-472ECCC5193F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3BE5E9D-EC82-441D-862D-75DBDFC469F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03422DB-D56C-426B-8BB5-09387C19FF2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69F6241E-98AF-418F-BADF-2E5F084B09E6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C4F14A6-EF88-4843-8F83-6CA602B370F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2A0AA30A-EBA0-4C12-AEF4-AADB3BB2B87E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03159909-8F94-4005-9A3F-75EF6F9295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4" name="标题 14">
            <a:extLst>
              <a:ext uri="{FF2B5EF4-FFF2-40B4-BE49-F238E27FC236}">
                <a16:creationId xmlns:a16="http://schemas.microsoft.com/office/drawing/2014/main" id="{1A36A383-8149-47CB-AF4B-152D224E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544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800511-0DBF-4584-8034-3A44935E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5A0ED7-135D-4294-A5B1-5C2A02B4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2F0E5F-CE32-446E-94E7-E3466F41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702124-380C-4CCE-957A-5EB6205F5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520EBB-5B6E-4B0A-BE7C-4D46647AFE2F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6308AF-3A59-4B6C-89CF-2AC285BE6038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00E99F5B-1D0C-494D-9F4B-E5E26B26F198}"/>
              </a:ext>
            </a:extLst>
          </p:cNvPr>
          <p:cNvSpPr txBox="1">
            <a:spLocks/>
          </p:cNvSpPr>
          <p:nvPr userDrawn="1"/>
        </p:nvSpPr>
        <p:spPr>
          <a:xfrm>
            <a:off x="5707203" y="4527373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>
                <a:solidFill>
                  <a:schemeClr val="bg1"/>
                </a:solidFill>
              </a:rPr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B6973FB-E30C-4C6D-968A-91727D6AEB89}"/>
              </a:ext>
            </a:extLst>
          </p:cNvPr>
          <p:cNvSpPr/>
          <p:nvPr userDrawn="1"/>
        </p:nvSpPr>
        <p:spPr>
          <a:xfrm rot="5400000">
            <a:off x="4762500" y="1072241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723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A987E-A58B-44F4-BE82-CF2A8F3B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E0DAC3-901B-4EC7-BE4A-6D0693C7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E22732-F492-41FE-9E22-6610D3B9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86C28-EADC-40E4-998C-040B88D8E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7835F2-4481-4F05-AB59-A5BF4635EDFC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4E2DD4-4899-4861-9E31-C15940E8768A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350040A9-B465-478E-9476-26EC1F9635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9474" y="2397668"/>
            <a:ext cx="2813049" cy="7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0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98024-A961-4276-A500-68590E8B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2FD6D-63F6-4457-ABCA-A18D52EFE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011F7-98FB-406D-9E46-324B1D37C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62EB27-2981-4230-886D-7B9731D73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7AF071-90BD-476B-ADEE-A996AE2D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F4C56-16C2-487F-ABD3-CD8C4813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1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088B4D-BA4E-47CE-AF4B-D10751DC3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0ECCD473-58D2-4ACA-BCFE-DEE2E02F1E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23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4371A-E929-40B9-8AA0-E919DA68F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3D1460-262C-4F38-A2B4-0FB937D9D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B96572-F5E6-43E0-B41E-4E9AC588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F86919-9415-4872-BEFE-5AA720349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367505-A0DE-485D-88A5-78651AF70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A7932A-2BE4-4931-803A-1DF01F62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D00BF5-F11F-4D87-A819-7976EE34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B89804-64C5-4840-9F64-01152FB4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11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3D81-5BC5-49A6-AED0-60F7EE24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979C54-5133-47B0-B404-4A3BB274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2A1C87-7825-4024-A24D-A52FD6237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02CD6-BA18-4BCA-B20B-32E5B32B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9626B3-47B2-4F00-A203-676208A5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DE2C75-6314-45EE-86F7-A860C41F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94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4F5D0-D1A6-4461-A6AA-6CE092F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23ADA3-22CB-45E5-904D-26DAADB25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BD3BE3-EAEB-421F-B712-B989631EC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94F553-BB35-403E-A066-7B657C17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9E84F9-37AF-4DE1-94F3-8025F1DA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97963B-F1B8-4395-B2CA-EEB9734E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7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692F7-F813-4956-8D11-0DC249DE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D32D8-0048-49F3-832E-02241606D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573DE-FF80-4297-BFDD-0F603C04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1B9823-06C9-49F0-B5BF-0FBD7649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71490-351D-4C8C-8369-A2A46A25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383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1F9FC7-2836-49F0-8AF9-FD77DB079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5350A6-70C6-464E-982D-A4A434E3F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D2C24-3DB0-4371-911D-2C21DECB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2B1FB8-7148-4B94-80F5-8F188F10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215C4-BCA4-4D89-BA95-765FE1DB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94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038D57-B82D-4159-9063-D234CC193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3"/>
          <a:stretch/>
        </p:blipFill>
        <p:spPr>
          <a:xfrm>
            <a:off x="-1" y="0"/>
            <a:ext cx="6464305" cy="68650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8CFCD5-9306-4BE7-9BAB-814D65F2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/>
        </p:blipFill>
        <p:spPr>
          <a:xfrm>
            <a:off x="-46915" y="-7039"/>
            <a:ext cx="6506204" cy="6865039"/>
          </a:xfrm>
          <a:prstGeom prst="rect">
            <a:avLst/>
          </a:prstGeom>
        </p:spPr>
      </p:pic>
      <p:sp>
        <p:nvSpPr>
          <p:cNvPr id="9" name="Titre 11">
            <a:extLst>
              <a:ext uri="{FF2B5EF4-FFF2-40B4-BE49-F238E27FC236}">
                <a16:creationId xmlns:a16="http://schemas.microsoft.com/office/drawing/2014/main" id="{FA2211A5-F9B0-4BE0-9584-F27B1CE4D1C3}"/>
              </a:ext>
            </a:extLst>
          </p:cNvPr>
          <p:cNvSpPr txBox="1">
            <a:spLocks/>
          </p:cNvSpPr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703F6139-5173-4F08-B69E-898BF2C578EC}"/>
              </a:ext>
            </a:extLst>
          </p:cNvPr>
          <p:cNvSpPr txBox="1">
            <a:spLocks/>
          </p:cNvSpPr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419F053-8142-4CB2-A21B-0B2ABCDD06CE}"/>
              </a:ext>
            </a:extLst>
          </p:cNvPr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B838F51-4F9A-4C20-916A-BED1A5A12DFA}"/>
              </a:ext>
            </a:extLst>
          </p:cNvPr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1">
            <a:extLst>
              <a:ext uri="{FF2B5EF4-FFF2-40B4-BE49-F238E27FC236}">
                <a16:creationId xmlns:a16="http://schemas.microsoft.com/office/drawing/2014/main" id="{5DEA1028-A6BC-497D-9E6C-57EAD23B6ABA}"/>
              </a:ext>
            </a:extLst>
          </p:cNvPr>
          <p:cNvSpPr txBox="1">
            <a:spLocks/>
          </p:cNvSpPr>
          <p:nvPr userDrawn="1"/>
        </p:nvSpPr>
        <p:spPr>
          <a:xfrm>
            <a:off x="7460475" y="5904146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202707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04BAD7-87C6-4194-B908-360DC90CF4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1A26247-65B4-49F0-A031-9C16755FAD75}"/>
              </a:ext>
            </a:extLst>
          </p:cNvPr>
          <p:cNvSpPr/>
          <p:nvPr userDrawn="1"/>
        </p:nvSpPr>
        <p:spPr>
          <a:xfrm>
            <a:off x="0" y="-18081"/>
            <a:ext cx="12192000" cy="3759647"/>
          </a:xfrm>
          <a:prstGeom prst="rect">
            <a:avLst/>
          </a:prstGeom>
          <a:solidFill>
            <a:srgbClr val="063A6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F20ADF88-002D-4953-89BC-DE360DC10AFD}"/>
              </a:ext>
            </a:extLst>
          </p:cNvPr>
          <p:cNvSpPr txBox="1">
            <a:spLocks/>
          </p:cNvSpPr>
          <p:nvPr userDrawn="1"/>
        </p:nvSpPr>
        <p:spPr>
          <a:xfrm>
            <a:off x="5707204" y="3940267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2E63E44-793B-4224-9B4C-5786F2780124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AA2D43A1-39B5-4996-A4FD-61B16628BF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6893651" y="1453244"/>
            <a:ext cx="3429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546465" y="4891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239966" y="5436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-18855" y="0"/>
            <a:ext cx="4523595" cy="6880962"/>
          </a:xfrm>
          <a:prstGeom prst="rect">
            <a:avLst/>
          </a:prstGeom>
          <a:solidFill>
            <a:srgbClr val="BD9F68">
              <a:alpha val="54902"/>
            </a:srgbClr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93541-B0D6-4BAD-ADAB-A19E86A0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F2F11-DEB4-4A8C-96FF-DC3A28DC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662CA4-A0C3-4778-A1DD-B4C971AD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74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8157740" y="424544"/>
            <a:ext cx="13716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781854" y="5399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475355" y="5944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1814" y="0"/>
            <a:ext cx="4506686" cy="6858000"/>
          </a:xfrm>
          <a:prstGeom prst="rect">
            <a:avLst/>
          </a:prstGeom>
          <a:solidFill>
            <a:srgbClr val="063A6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C48C30C-1CF0-4D8A-9E72-2F8BEFAEE5E8}"/>
              </a:ext>
            </a:extLst>
          </p:cNvPr>
          <p:cNvCxnSpPr/>
          <p:nvPr userDrawn="1"/>
        </p:nvCxnSpPr>
        <p:spPr>
          <a:xfrm>
            <a:off x="4629861" y="0"/>
            <a:ext cx="0" cy="685800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A64937-D235-44D4-A604-510822E0CB12}"/>
              </a:ext>
            </a:extLst>
          </p:cNvPr>
          <p:cNvGrpSpPr/>
          <p:nvPr userDrawn="1"/>
        </p:nvGrpSpPr>
        <p:grpSpPr>
          <a:xfrm rot="10800000">
            <a:off x="3502343" y="3711471"/>
            <a:ext cx="2133676" cy="1949776"/>
            <a:chOff x="1003727" y="3047028"/>
            <a:chExt cx="2907340" cy="28945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F956B8-5B8F-47D2-9C34-B2C7C95C4FA3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B5722D-E44D-4597-A3BE-88CEF0B1424A}"/>
                </a:ext>
              </a:extLst>
            </p:cNvPr>
            <p:cNvSpPr/>
            <p:nvPr/>
          </p:nvSpPr>
          <p:spPr>
            <a:xfrm>
              <a:off x="1003727" y="3047028"/>
              <a:ext cx="88997" cy="2894544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0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9C3B71-9291-4CA6-8BBA-537E35FB1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A0F34A-0485-478C-A039-4DBE189652FC}"/>
              </a:ext>
            </a:extLst>
          </p:cNvPr>
          <p:cNvSpPr/>
          <p:nvPr userDrawn="1"/>
        </p:nvSpPr>
        <p:spPr>
          <a:xfrm>
            <a:off x="0" y="-18082"/>
            <a:ext cx="12192000" cy="3778644"/>
          </a:xfrm>
          <a:prstGeom prst="rect">
            <a:avLst/>
          </a:prstGeom>
          <a:solidFill>
            <a:srgbClr val="BD9F6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FA384F-77B5-4C60-9C52-91D830340C0E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A3FC81E1-8140-4AC5-9CD4-48F2DF214950}"/>
              </a:ext>
            </a:extLst>
          </p:cNvPr>
          <p:cNvSpPr txBox="1">
            <a:spLocks/>
          </p:cNvSpPr>
          <p:nvPr userDrawn="1"/>
        </p:nvSpPr>
        <p:spPr>
          <a:xfrm>
            <a:off x="5727815" y="479020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11A575DC-9B10-4BD6-AB12-4E22B1A29E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0628F1-A580-4244-90B3-C92F6ECE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EEF43-CB3C-4C9D-BC4A-8D42BEF9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BFDBC-0607-4AFA-AA79-6316007D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7733B-BF14-4266-89E8-8287AD116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38568"/>
          <a:stretch/>
        </p:blipFill>
        <p:spPr>
          <a:xfrm>
            <a:off x="0" y="12700"/>
            <a:ext cx="12192000" cy="431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F76BE5-8AFE-42A5-9D03-B46720244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/>
        </p:blipFill>
        <p:spPr>
          <a:xfrm>
            <a:off x="0" y="0"/>
            <a:ext cx="12192000" cy="4324182"/>
          </a:xfrm>
          <a:prstGeom prst="rect">
            <a:avLst/>
          </a:prstGeom>
        </p:spPr>
      </p:pic>
      <p:sp>
        <p:nvSpPr>
          <p:cNvPr id="7" name="Titre 11">
            <a:extLst>
              <a:ext uri="{FF2B5EF4-FFF2-40B4-BE49-F238E27FC236}">
                <a16:creationId xmlns:a16="http://schemas.microsoft.com/office/drawing/2014/main" id="{775EA0A4-24A9-4366-A4A9-6B800D7E69A0}"/>
              </a:ext>
            </a:extLst>
          </p:cNvPr>
          <p:cNvSpPr txBox="1">
            <a:spLocks/>
          </p:cNvSpPr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>
            <a:extLst>
              <a:ext uri="{FF2B5EF4-FFF2-40B4-BE49-F238E27FC236}">
                <a16:creationId xmlns:a16="http://schemas.microsoft.com/office/drawing/2014/main" id="{5E26E1D7-1B3B-4895-BF47-7968035521C2}"/>
              </a:ext>
            </a:extLst>
          </p:cNvPr>
          <p:cNvSpPr txBox="1">
            <a:spLocks/>
          </p:cNvSpPr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722EF09-0B44-48FE-A2C5-A020F722BDDB}"/>
              </a:ext>
            </a:extLst>
          </p:cNvPr>
          <p:cNvSpPr/>
          <p:nvPr userDrawn="1"/>
        </p:nvSpPr>
        <p:spPr>
          <a:xfrm rot="5400000">
            <a:off x="1523037" y="971215"/>
            <a:ext cx="2437257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F1EE6899-AEFD-4A54-9527-392E7518DC9A}"/>
              </a:ext>
            </a:extLst>
          </p:cNvPr>
          <p:cNvSpPr txBox="1">
            <a:spLocks/>
          </p:cNvSpPr>
          <p:nvPr userDrawn="1"/>
        </p:nvSpPr>
        <p:spPr>
          <a:xfrm>
            <a:off x="2352870" y="44770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311432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D91278E-C6D7-410F-87A0-63C1FB72B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AE5BBE-07F8-487C-9ADF-A1B6AB17EA7A}"/>
              </a:ext>
            </a:extLst>
          </p:cNvPr>
          <p:cNvSpPr/>
          <p:nvPr userDrawn="1"/>
        </p:nvSpPr>
        <p:spPr>
          <a:xfrm>
            <a:off x="0" y="0"/>
            <a:ext cx="12192000" cy="3760563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0FDB4BC-BD5F-4548-A77E-57DAA4074E7A}"/>
              </a:ext>
            </a:extLst>
          </p:cNvPr>
          <p:cNvSpPr/>
          <p:nvPr userDrawn="1"/>
        </p:nvSpPr>
        <p:spPr>
          <a:xfrm rot="5400000">
            <a:off x="627116" y="1053193"/>
            <a:ext cx="26289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1">
            <a:extLst>
              <a:ext uri="{FF2B5EF4-FFF2-40B4-BE49-F238E27FC236}">
                <a16:creationId xmlns:a16="http://schemas.microsoft.com/office/drawing/2014/main" id="{D39070D7-E20E-45E2-82B4-C33FA2D7B434}"/>
              </a:ext>
            </a:extLst>
          </p:cNvPr>
          <p:cNvSpPr txBox="1">
            <a:spLocks/>
          </p:cNvSpPr>
          <p:nvPr userDrawn="1"/>
        </p:nvSpPr>
        <p:spPr>
          <a:xfrm>
            <a:off x="1552770" y="40154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5708F87-7DFF-4863-AA1D-F366A5B04948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F2837D-4F95-40E2-9466-69F57CC7F261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2E5E18B-B17B-4CF0-91C1-2F337223C159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CED13C6-AA85-49A9-A1D7-7CA45A4CBC23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2" name="图形 21">
            <a:extLst>
              <a:ext uri="{FF2B5EF4-FFF2-40B4-BE49-F238E27FC236}">
                <a16:creationId xmlns:a16="http://schemas.microsoft.com/office/drawing/2014/main" id="{F974BA68-7FCA-4F90-8266-0C1ECA3CE4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25E381-EA58-4975-B238-8FA63204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0187C-8796-4249-990A-FB6843249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91CDE-F2A0-41DA-93EC-138E088F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0DED4-4CAB-4916-A78A-CF3FC216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3020A-9CA1-4F86-9A1D-27F86A468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0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61" r:id="rId6"/>
    <p:sldLayoutId id="2147483654" r:id="rId7"/>
    <p:sldLayoutId id="2147483655" r:id="rId8"/>
    <p:sldLayoutId id="2147483663" r:id="rId9"/>
    <p:sldLayoutId id="2147483664" r:id="rId10"/>
    <p:sldLayoutId id="2147483665" r:id="rId11"/>
    <p:sldLayoutId id="2147483671" r:id="rId12"/>
    <p:sldLayoutId id="2147483670" r:id="rId13"/>
    <p:sldLayoutId id="2147483669" r:id="rId14"/>
    <p:sldLayoutId id="2147483668" r:id="rId15"/>
    <p:sldLayoutId id="2147483667" r:id="rId16"/>
    <p:sldLayoutId id="2147483672" r:id="rId17"/>
    <p:sldLayoutId id="2147483673" r:id="rId18"/>
    <p:sldLayoutId id="2147483652" r:id="rId19"/>
    <p:sldLayoutId id="2147483653" r:id="rId20"/>
    <p:sldLayoutId id="2147483656" r:id="rId21"/>
    <p:sldLayoutId id="2147483657" r:id="rId22"/>
    <p:sldLayoutId id="2147483658" r:id="rId23"/>
    <p:sldLayoutId id="214748365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3d.si.sjtu.edu.cn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xifengboke.com/post/156.html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vdi.ji.sjtu.edu.cn/portal/webclient/#/launchitems" TargetMode="Externa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A1081B91-11C6-4054-AA39-C7834EA22D5D}"/>
              </a:ext>
            </a:extLst>
          </p:cNvPr>
          <p:cNvSpPr txBox="1"/>
          <p:nvPr/>
        </p:nvSpPr>
        <p:spPr>
          <a:xfrm>
            <a:off x="700652" y="4067524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主讲人：徐嘉秋、隽昕哲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EB74C2-1194-4DBC-B90D-2841383C05A3}"/>
              </a:ext>
            </a:extLst>
          </p:cNvPr>
          <p:cNvSpPr txBox="1"/>
          <p:nvPr/>
        </p:nvSpPr>
        <p:spPr>
          <a:xfrm>
            <a:off x="4482643" y="4075575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23" name="Titre 11">
            <a:extLst>
              <a:ext uri="{FF2B5EF4-FFF2-40B4-BE49-F238E27FC236}">
                <a16:creationId xmlns:a16="http://schemas.microsoft.com/office/drawing/2014/main" id="{3D7BC4E3-CADE-4B77-984A-FF6A824F5E2B}"/>
              </a:ext>
            </a:extLst>
          </p:cNvPr>
          <p:cNvSpPr txBox="1">
            <a:spLocks/>
          </p:cNvSpPr>
          <p:nvPr/>
        </p:nvSpPr>
        <p:spPr>
          <a:xfrm>
            <a:off x="604520" y="2212466"/>
            <a:ext cx="10996241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 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SolidWorks Workshop</a:t>
            </a:r>
            <a:endParaRPr lang="fr-FR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34ABC0C7-BC7A-4593-B6CE-ACAA0BE17AD7}"/>
              </a:ext>
            </a:extLst>
          </p:cNvPr>
          <p:cNvSpPr txBox="1">
            <a:spLocks/>
          </p:cNvSpPr>
          <p:nvPr/>
        </p:nvSpPr>
        <p:spPr>
          <a:xfrm>
            <a:off x="604520" y="3193108"/>
            <a:ext cx="9338009" cy="387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SSTIA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9363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6096000" y="3101861"/>
            <a:ext cx="5411787" cy="83099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6000" b="1" dirty="0">
                <a:solidFill>
                  <a:srgbClr val="063A65"/>
                </a:solidFill>
              </a:rPr>
              <a:t>基本零件绘制</a:t>
            </a:r>
            <a:endParaRPr lang="en-GB" sz="6000" b="1" dirty="0">
              <a:solidFill>
                <a:srgbClr val="063A65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19BE81-0FFC-4B48-AB0E-E0FBF37BCA88}"/>
              </a:ext>
            </a:extLst>
          </p:cNvPr>
          <p:cNvSpPr txBox="1"/>
          <p:nvPr/>
        </p:nvSpPr>
        <p:spPr>
          <a:xfrm>
            <a:off x="3807995" y="3932858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298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B2704-EFAB-449A-AE64-1C3AF4AE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C667C2-FB28-44E8-888A-CEAFC532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6" y="1349692"/>
            <a:ext cx="5262809" cy="47036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22FF41-D673-418C-992A-5E535E9F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848" y="4506643"/>
            <a:ext cx="2013300" cy="998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A4C4B7-0324-4B1D-A8DA-7833BC08F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088" y="3123238"/>
            <a:ext cx="1157795" cy="99804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5CFAC41-90CD-4076-B6AE-413F01840BA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998464" y="4885959"/>
            <a:ext cx="2553384" cy="1197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DA0CD79-498B-43B6-A61C-353DD593022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848856" y="3622262"/>
            <a:ext cx="1701232" cy="2730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E8E8E89F-3A79-4595-9F29-5F6A47ADA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35" y="1261959"/>
            <a:ext cx="1782713" cy="178522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295F21C-6AE0-404B-93DC-623ECA56C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47" y="2426449"/>
            <a:ext cx="2414557" cy="2519363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6FD3385-A965-48A5-B17A-7A5B435B7D2B}"/>
              </a:ext>
            </a:extLst>
          </p:cNvPr>
          <p:cNvCxnSpPr>
            <a:cxnSpLocks/>
          </p:cNvCxnSpPr>
          <p:nvPr/>
        </p:nvCxnSpPr>
        <p:spPr>
          <a:xfrm flipV="1">
            <a:off x="5998464" y="2207145"/>
            <a:ext cx="2441448" cy="5824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22207B3-3C0B-42CA-AFBC-43442F1CADBA}"/>
              </a:ext>
            </a:extLst>
          </p:cNvPr>
          <p:cNvCxnSpPr>
            <a:cxnSpLocks/>
          </p:cNvCxnSpPr>
          <p:nvPr/>
        </p:nvCxnSpPr>
        <p:spPr>
          <a:xfrm flipH="1" flipV="1">
            <a:off x="3380704" y="3734754"/>
            <a:ext cx="1453004" cy="832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7C406C6-082F-40FE-9BD2-16E2F4442FB8}"/>
              </a:ext>
            </a:extLst>
          </p:cNvPr>
          <p:cNvSpPr txBox="1"/>
          <p:nvPr/>
        </p:nvSpPr>
        <p:spPr>
          <a:xfrm>
            <a:off x="9898048" y="2057117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托盘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0565900-5FC4-4848-97B3-4FBC2B5950A8}"/>
              </a:ext>
            </a:extLst>
          </p:cNvPr>
          <p:cNvSpPr txBox="1"/>
          <p:nvPr/>
        </p:nvSpPr>
        <p:spPr>
          <a:xfrm>
            <a:off x="9870204" y="3349419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支撑角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C4A7FCA-450C-44DC-BC21-1EE3655B87F6}"/>
              </a:ext>
            </a:extLst>
          </p:cNvPr>
          <p:cNvSpPr txBox="1"/>
          <p:nvPr/>
        </p:nvSpPr>
        <p:spPr>
          <a:xfrm>
            <a:off x="10530909" y="4609870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底座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063C85-74FC-4ACD-B219-F2D6A644974E}"/>
              </a:ext>
            </a:extLst>
          </p:cNvPr>
          <p:cNvSpPr txBox="1"/>
          <p:nvPr/>
        </p:nvSpPr>
        <p:spPr>
          <a:xfrm>
            <a:off x="1887585" y="1969905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连接杆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D30E34C-948D-4985-A119-A149F01013E5}"/>
              </a:ext>
            </a:extLst>
          </p:cNvPr>
          <p:cNvSpPr/>
          <p:nvPr/>
        </p:nvSpPr>
        <p:spPr>
          <a:xfrm>
            <a:off x="8027037" y="1254720"/>
            <a:ext cx="3233055" cy="424634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5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27808-9478-476B-B187-28EEC05B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底座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623F07-118F-46EF-9D57-6CDB0751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9" y="2107835"/>
            <a:ext cx="5837761" cy="28939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946CB2-C2AF-445F-BFF7-1E3DBA33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57" y="247447"/>
            <a:ext cx="2344956" cy="26512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7CA6DE-3DEA-4C49-93B4-982CB11E9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956" y="3005506"/>
            <a:ext cx="3835908" cy="17022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8207C7-EB6F-4B78-BED1-41A722530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162" y="4588880"/>
            <a:ext cx="4501778" cy="15699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126236-40D9-4C52-8060-86EC3FB615FD}"/>
              </a:ext>
            </a:extLst>
          </p:cNvPr>
          <p:cNvSpPr txBox="1"/>
          <p:nvPr/>
        </p:nvSpPr>
        <p:spPr>
          <a:xfrm>
            <a:off x="9211824" y="2029153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俯视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9FCA11-8777-4F8E-B524-7A8539AF418F}"/>
              </a:ext>
            </a:extLst>
          </p:cNvPr>
          <p:cNvSpPr txBox="1"/>
          <p:nvPr/>
        </p:nvSpPr>
        <p:spPr>
          <a:xfrm>
            <a:off x="10424160" y="3476846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7C737A-BA8D-488F-AC36-B0A348C54E3E}"/>
              </a:ext>
            </a:extLst>
          </p:cNvPr>
          <p:cNvSpPr txBox="1"/>
          <p:nvPr/>
        </p:nvSpPr>
        <p:spPr>
          <a:xfrm>
            <a:off x="9972940" y="4739873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侧视</a:t>
            </a:r>
          </a:p>
        </p:txBody>
      </p:sp>
    </p:spTree>
    <p:extLst>
      <p:ext uri="{BB962C8B-B14F-4D97-AF65-F5344CB8AC3E}">
        <p14:creationId xmlns:p14="http://schemas.microsoft.com/office/powerpoint/2010/main" val="214916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62276-BCFB-4840-A92F-F7FDCBAE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支撑角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85C5D-6F6D-486E-9EBB-6C0997E3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45" y="1433468"/>
            <a:ext cx="4629877" cy="39910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14D6D4-3B77-430B-BFF4-2092EDCB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69" y="2316335"/>
            <a:ext cx="3183827" cy="17757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7549E4-6DCD-4A07-87EA-E928A9F14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380" y="146494"/>
            <a:ext cx="2736914" cy="21698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4D03E5-D66B-44B6-8765-41025F8FD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380" y="4281100"/>
            <a:ext cx="3360573" cy="20200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DCBF329-661C-4015-9E38-0785E4D4A1E9}"/>
              </a:ext>
            </a:extLst>
          </p:cNvPr>
          <p:cNvSpPr txBox="1"/>
          <p:nvPr/>
        </p:nvSpPr>
        <p:spPr>
          <a:xfrm>
            <a:off x="9144000" y="1584631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俯视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BA5C73-94F6-456B-8D38-A7EB60C343BD}"/>
              </a:ext>
            </a:extLst>
          </p:cNvPr>
          <p:cNvSpPr txBox="1"/>
          <p:nvPr/>
        </p:nvSpPr>
        <p:spPr>
          <a:xfrm>
            <a:off x="10369296" y="3019545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7083EC-3FA1-40F6-929E-1E8B4AB04AF5}"/>
              </a:ext>
            </a:extLst>
          </p:cNvPr>
          <p:cNvSpPr txBox="1"/>
          <p:nvPr/>
        </p:nvSpPr>
        <p:spPr>
          <a:xfrm>
            <a:off x="9674352" y="4708831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侧视</a:t>
            </a:r>
          </a:p>
        </p:txBody>
      </p:sp>
    </p:spTree>
    <p:extLst>
      <p:ext uri="{BB962C8B-B14F-4D97-AF65-F5344CB8AC3E}">
        <p14:creationId xmlns:p14="http://schemas.microsoft.com/office/powerpoint/2010/main" val="92539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C50C1-F3C7-4C39-80B5-23B71BF6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托盘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BCD618-4E2F-49DD-BFF8-591091BB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38" y="1124528"/>
            <a:ext cx="4328560" cy="43342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BE2DCC-3E67-420D-A31E-EE85CED9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5191"/>
            <a:ext cx="2543632" cy="25231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B35842-E228-4BF6-95A6-13B902AA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85" y="3309945"/>
            <a:ext cx="2411047" cy="28988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69562A-6A97-4EBF-9438-E7CF06D783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31" t="6966" r="24802" b="7918"/>
          <a:stretch/>
        </p:blipFill>
        <p:spPr>
          <a:xfrm>
            <a:off x="9317926" y="1242080"/>
            <a:ext cx="1382124" cy="39319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9E273B-E06C-4024-9BC6-3161D8CA6BA3}"/>
              </a:ext>
            </a:extLst>
          </p:cNvPr>
          <p:cNvSpPr txBox="1"/>
          <p:nvPr/>
        </p:nvSpPr>
        <p:spPr>
          <a:xfrm>
            <a:off x="7031736" y="2838708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EC53F8-CE42-4FC7-8796-FE247EF5D58C}"/>
              </a:ext>
            </a:extLst>
          </p:cNvPr>
          <p:cNvSpPr txBox="1"/>
          <p:nvPr/>
        </p:nvSpPr>
        <p:spPr>
          <a:xfrm>
            <a:off x="7013638" y="6024111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9366E9D-E986-47A2-85C5-03F76E7EECBC}"/>
              </a:ext>
            </a:extLst>
          </p:cNvPr>
          <p:cNvSpPr txBox="1"/>
          <p:nvPr/>
        </p:nvSpPr>
        <p:spPr>
          <a:xfrm>
            <a:off x="9729216" y="5095956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侧面</a:t>
            </a:r>
          </a:p>
        </p:txBody>
      </p:sp>
    </p:spTree>
    <p:extLst>
      <p:ext uri="{BB962C8B-B14F-4D97-AF65-F5344CB8AC3E}">
        <p14:creationId xmlns:p14="http://schemas.microsoft.com/office/powerpoint/2010/main" val="46776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6096000" y="3101861"/>
            <a:ext cx="5411787" cy="83099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6000" b="1" dirty="0">
                <a:solidFill>
                  <a:srgbClr val="063A65"/>
                </a:solidFill>
              </a:rPr>
              <a:t>装配体</a:t>
            </a:r>
            <a:endParaRPr lang="en-GB" sz="6000" b="1" dirty="0">
              <a:solidFill>
                <a:srgbClr val="063A65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19BE81-0FFC-4B48-AB0E-E0FBF37BCA88}"/>
              </a:ext>
            </a:extLst>
          </p:cNvPr>
          <p:cNvSpPr txBox="1"/>
          <p:nvPr/>
        </p:nvSpPr>
        <p:spPr>
          <a:xfrm>
            <a:off x="3807995" y="3932858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3736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C86F29-B5D8-7ABE-488D-7BAB25CE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17" y="1221482"/>
            <a:ext cx="4063572" cy="39651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DE6EF8-B842-3601-F0D7-FF60C95F7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97" y="1007422"/>
            <a:ext cx="2172003" cy="50680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5BCC58-83ED-1E87-75F8-F233E2C09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85799"/>
            <a:ext cx="5518802" cy="57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9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6096000" y="3101861"/>
            <a:ext cx="5411787" cy="83099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6000" b="1" dirty="0">
                <a:solidFill>
                  <a:srgbClr val="063A65"/>
                </a:solidFill>
              </a:rPr>
              <a:t>渲染和</a:t>
            </a:r>
            <a:r>
              <a:rPr lang="en-US" altLang="zh-CN" sz="6000" b="1" dirty="0">
                <a:solidFill>
                  <a:srgbClr val="063A65"/>
                </a:solidFill>
              </a:rPr>
              <a:t>3D</a:t>
            </a:r>
            <a:r>
              <a:rPr lang="zh-CN" altLang="en-US" sz="6000" b="1" dirty="0">
                <a:solidFill>
                  <a:srgbClr val="063A65"/>
                </a:solidFill>
              </a:rPr>
              <a:t>打印</a:t>
            </a:r>
            <a:endParaRPr lang="en-GB" sz="6000" b="1" dirty="0">
              <a:solidFill>
                <a:srgbClr val="063A65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19BE81-0FFC-4B48-AB0E-E0FBF37BCA88}"/>
              </a:ext>
            </a:extLst>
          </p:cNvPr>
          <p:cNvSpPr txBox="1"/>
          <p:nvPr/>
        </p:nvSpPr>
        <p:spPr>
          <a:xfrm>
            <a:off x="3807995" y="3932858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2750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5F9778-2740-B153-A852-BEB4F214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24" y="2052784"/>
            <a:ext cx="2724736" cy="4293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A4E697-DAE2-C8BF-C77D-250818492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66" y="329046"/>
            <a:ext cx="5292234" cy="34474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5F7311-A875-F901-F51C-062A92D27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232" y="3239276"/>
            <a:ext cx="4815840" cy="29957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CB46BB-AEA1-4EEF-35B2-560427B41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7" y="861154"/>
            <a:ext cx="5740927" cy="11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Toolbox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71FEED-6D87-29F3-47BE-A6EC31BFCD05}"/>
              </a:ext>
            </a:extLst>
          </p:cNvPr>
          <p:cNvSpPr txBox="1"/>
          <p:nvPr/>
        </p:nvSpPr>
        <p:spPr>
          <a:xfrm>
            <a:off x="1664566" y="1470154"/>
            <a:ext cx="3919806" cy="325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/>
              <a:t>Solidworks</a:t>
            </a:r>
            <a:r>
              <a:rPr lang="zh-CN" altLang="en-US" sz="2800" dirty="0"/>
              <a:t>下载主程序版已经包括</a:t>
            </a:r>
            <a:r>
              <a:rPr lang="en-US" altLang="zh-CN" sz="2800" dirty="0"/>
              <a:t>toolbox</a:t>
            </a:r>
            <a:r>
              <a:rPr lang="zh-CN" altLang="en-US" sz="2800" dirty="0"/>
              <a:t>插件，可以调用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一个有用的标准件网址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hlinkClick r:id="rId3"/>
              </a:rPr>
              <a:t>McMaster-Carr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5F8F94-D10B-A083-B4DB-7B56B7A1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14" y="784954"/>
            <a:ext cx="3429972" cy="58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9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2D3A704-FAC0-484A-95D5-6F86BD01F63B}"/>
              </a:ext>
            </a:extLst>
          </p:cNvPr>
          <p:cNvGrpSpPr/>
          <p:nvPr/>
        </p:nvGrpSpPr>
        <p:grpSpPr>
          <a:xfrm>
            <a:off x="7460475" y="1892062"/>
            <a:ext cx="3795789" cy="738664"/>
            <a:chOff x="7460475" y="903174"/>
            <a:chExt cx="3795789" cy="73866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BB53500-12F6-4E33-BD80-D3FD623FE654}"/>
                </a:ext>
              </a:extLst>
            </p:cNvPr>
            <p:cNvSpPr txBox="1"/>
            <p:nvPr/>
          </p:nvSpPr>
          <p:spPr>
            <a:xfrm>
              <a:off x="7460475" y="903174"/>
              <a:ext cx="3795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32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0CBE827-4354-404D-AB86-24397DB56436}"/>
                </a:ext>
              </a:extLst>
            </p:cNvPr>
            <p:cNvSpPr txBox="1"/>
            <p:nvPr/>
          </p:nvSpPr>
          <p:spPr>
            <a:xfrm>
              <a:off x="7460475" y="1303284"/>
              <a:ext cx="1378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13D9557-E3D7-4BB0-9206-F019E610200A}"/>
              </a:ext>
            </a:extLst>
          </p:cNvPr>
          <p:cNvGrpSpPr/>
          <p:nvPr/>
        </p:nvGrpSpPr>
        <p:grpSpPr>
          <a:xfrm>
            <a:off x="7460473" y="2658431"/>
            <a:ext cx="3466607" cy="885425"/>
            <a:chOff x="7460474" y="756413"/>
            <a:chExt cx="3466607" cy="88542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C018A72-E459-4622-9258-BB0EFDC2BCEC}"/>
                </a:ext>
              </a:extLst>
            </p:cNvPr>
            <p:cNvSpPr txBox="1"/>
            <p:nvPr/>
          </p:nvSpPr>
          <p:spPr>
            <a:xfrm>
              <a:off x="7460474" y="756413"/>
              <a:ext cx="34666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基本零件绘制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DB08A7-9393-4CF2-B9E3-E913BCE69CAF}"/>
                </a:ext>
              </a:extLst>
            </p:cNvPr>
            <p:cNvSpPr txBox="1"/>
            <p:nvPr/>
          </p:nvSpPr>
          <p:spPr>
            <a:xfrm>
              <a:off x="7460475" y="1303284"/>
              <a:ext cx="1378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D433409-AE5B-4A07-853D-F4FAF35BEC2D}"/>
              </a:ext>
            </a:extLst>
          </p:cNvPr>
          <p:cNvGrpSpPr/>
          <p:nvPr/>
        </p:nvGrpSpPr>
        <p:grpSpPr>
          <a:xfrm>
            <a:off x="7460472" y="3370432"/>
            <a:ext cx="2049285" cy="1086554"/>
            <a:chOff x="7460472" y="555284"/>
            <a:chExt cx="2049285" cy="108655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0F4F233-CBF7-4464-992B-CB2113B68D51}"/>
                </a:ext>
              </a:extLst>
            </p:cNvPr>
            <p:cNvSpPr txBox="1"/>
            <p:nvPr/>
          </p:nvSpPr>
          <p:spPr>
            <a:xfrm>
              <a:off x="7460472" y="555284"/>
              <a:ext cx="20492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装配体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9B2793-FE35-4D78-9C5A-AB1B9973ED0E}"/>
                </a:ext>
              </a:extLst>
            </p:cNvPr>
            <p:cNvSpPr txBox="1"/>
            <p:nvPr/>
          </p:nvSpPr>
          <p:spPr>
            <a:xfrm>
              <a:off x="7460475" y="1303284"/>
              <a:ext cx="1378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25AE3ED-2A66-46C1-8FDB-BAE97DE3A44E}"/>
              </a:ext>
            </a:extLst>
          </p:cNvPr>
          <p:cNvSpPr txBox="1"/>
          <p:nvPr/>
        </p:nvSpPr>
        <p:spPr>
          <a:xfrm>
            <a:off x="7460472" y="4119506"/>
            <a:ext cx="256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</a:t>
            </a:r>
            <a:r>
              <a:rPr lang="en-US" altLang="zh-CN" sz="28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&amp;3D</a:t>
            </a:r>
            <a:r>
              <a:rPr lang="zh-CN" altLang="en-US" sz="28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endParaRPr lang="zh-CN" altLang="en-US" sz="2000" b="1" dirty="0">
              <a:solidFill>
                <a:srgbClr val="063A6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CC5A3E-C31B-4811-9F13-C5AD5F5DFD57}"/>
              </a:ext>
            </a:extLst>
          </p:cNvPr>
          <p:cNvSpPr txBox="1"/>
          <p:nvPr/>
        </p:nvSpPr>
        <p:spPr>
          <a:xfrm>
            <a:off x="7460471" y="4868580"/>
            <a:ext cx="204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挑战题</a:t>
            </a:r>
          </a:p>
        </p:txBody>
      </p:sp>
    </p:spTree>
    <p:extLst>
      <p:ext uri="{BB962C8B-B14F-4D97-AF65-F5344CB8AC3E}">
        <p14:creationId xmlns:p14="http://schemas.microsoft.com/office/powerpoint/2010/main" val="199027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A3E53F-6E98-61D8-7114-5E0211774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9" y="1103181"/>
            <a:ext cx="4846321" cy="42413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71FEED-6D87-29F3-47BE-A6EC31BFCD05}"/>
              </a:ext>
            </a:extLst>
          </p:cNvPr>
          <p:cNvSpPr txBox="1"/>
          <p:nvPr/>
        </p:nvSpPr>
        <p:spPr>
          <a:xfrm>
            <a:off x="6584909" y="1219783"/>
            <a:ext cx="436948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保存为 </a:t>
            </a:r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STL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文件格式、</a:t>
            </a:r>
            <a:endParaRPr lang="en-US" altLang="zh-CN" sz="2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学创</a:t>
            </a:r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打印网址：</a:t>
            </a:r>
            <a:r>
              <a:rPr lang="zh-CN" altLang="en-US" sz="2300" dirty="0">
                <a:hlinkClick r:id="rId4"/>
              </a:rPr>
              <a:t>上海交通大学学生创新中心</a:t>
            </a:r>
            <a:r>
              <a:rPr lang="en-US" altLang="zh-CN" sz="2300" dirty="0">
                <a:hlinkClick r:id="rId4"/>
              </a:rPr>
              <a:t>3D</a:t>
            </a:r>
            <a:r>
              <a:rPr lang="zh-CN" altLang="en-US" sz="2300" dirty="0">
                <a:hlinkClick r:id="rId4"/>
              </a:rPr>
              <a:t>打印云平台 </a:t>
            </a:r>
            <a:r>
              <a:rPr lang="en-US" altLang="zh-CN" sz="2300" dirty="0">
                <a:hlinkClick r:id="rId4"/>
              </a:rPr>
              <a:t>(sjtu.edu.cn)</a:t>
            </a:r>
            <a:endParaRPr lang="en-US" altLang="zh-CN" sz="2300" dirty="0"/>
          </a:p>
          <a:p>
            <a:pPr>
              <a:lnSpc>
                <a:spcPct val="150000"/>
              </a:lnSpc>
            </a:pP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（每人每学期有</a:t>
            </a:r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万点积分）</a:t>
            </a:r>
            <a:endParaRPr lang="en-US" altLang="zh-CN" sz="2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唐创</a:t>
            </a:r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打印机，需要下载</a:t>
            </a:r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 print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，转成</a:t>
            </a:r>
            <a:r>
              <a:rPr lang="en-US" altLang="zh-CN" sz="2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gx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文件，用</a:t>
            </a:r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盘接入即可操作（可寻求唐创助管帮助）</a:t>
            </a:r>
            <a:endParaRPr lang="en-US" altLang="zh-CN" sz="2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587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6096000" y="3101861"/>
            <a:ext cx="5411787" cy="83099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6000" b="1" dirty="0">
                <a:solidFill>
                  <a:srgbClr val="063A65"/>
                </a:solidFill>
              </a:rPr>
              <a:t>挑战题</a:t>
            </a:r>
            <a:endParaRPr lang="en-GB" sz="6000" b="1" dirty="0">
              <a:solidFill>
                <a:srgbClr val="063A65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19BE81-0FFC-4B48-AB0E-E0FBF37BCA88}"/>
              </a:ext>
            </a:extLst>
          </p:cNvPr>
          <p:cNvSpPr txBox="1"/>
          <p:nvPr/>
        </p:nvSpPr>
        <p:spPr>
          <a:xfrm>
            <a:off x="3807995" y="3932858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93089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做一个团子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71FEED-6D87-29F3-47BE-A6EC31BFCD05}"/>
              </a:ext>
            </a:extLst>
          </p:cNvPr>
          <p:cNvSpPr txBox="1"/>
          <p:nvPr/>
        </p:nvSpPr>
        <p:spPr>
          <a:xfrm>
            <a:off x="6584909" y="1219783"/>
            <a:ext cx="4369482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qia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AF4A4C-D16A-9A3D-4F13-F44E994F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04" y="917111"/>
            <a:ext cx="2217259" cy="20339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3BE8A1-80F6-D6B1-DE42-5C2E1AEFDD1A}"/>
              </a:ext>
            </a:extLst>
          </p:cNvPr>
          <p:cNvSpPr txBox="1"/>
          <p:nvPr/>
        </p:nvSpPr>
        <p:spPr>
          <a:xfrm>
            <a:off x="8579797" y="2138874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286A46-E621-85AD-9E1F-97C6ED11E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47" y="3034773"/>
            <a:ext cx="1879771" cy="21147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00084A-DC8D-40E4-B779-F331C0751226}"/>
              </a:ext>
            </a:extLst>
          </p:cNvPr>
          <p:cNvSpPr txBox="1"/>
          <p:nvPr/>
        </p:nvSpPr>
        <p:spPr>
          <a:xfrm>
            <a:off x="8439065" y="3870117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俯视和侧视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E22F685-290A-7C1F-34D9-9ABF7A9AF4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6" r="16638"/>
          <a:stretch/>
        </p:blipFill>
        <p:spPr>
          <a:xfrm>
            <a:off x="944677" y="1219783"/>
            <a:ext cx="4606449" cy="37670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A57716-680D-02E1-D778-5BCCAFAD546C}"/>
              </a:ext>
            </a:extLst>
          </p:cNvPr>
          <p:cNvSpPr txBox="1"/>
          <p:nvPr/>
        </p:nvSpPr>
        <p:spPr>
          <a:xfrm>
            <a:off x="7004304" y="5366866"/>
            <a:ext cx="296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前五个做出的同学可以有</a:t>
            </a:r>
            <a:endParaRPr lang="en-US" altLang="zh-CN" dirty="0"/>
          </a:p>
          <a:p>
            <a:r>
              <a:rPr lang="zh-CN" altLang="en-US" b="1" dirty="0"/>
              <a:t>小奖品一份</a:t>
            </a:r>
            <a:r>
              <a:rPr lang="zh-CN" altLang="en-US" dirty="0"/>
              <a:t>哦</a:t>
            </a:r>
          </a:p>
        </p:txBody>
      </p:sp>
    </p:spTree>
    <p:extLst>
      <p:ext uri="{BB962C8B-B14F-4D97-AF65-F5344CB8AC3E}">
        <p14:creationId xmlns:p14="http://schemas.microsoft.com/office/powerpoint/2010/main" val="1568939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C725B-5848-4440-A02A-64703648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E893EB-4627-4672-99E5-B712BE302944}"/>
              </a:ext>
            </a:extLst>
          </p:cNvPr>
          <p:cNvSpPr txBox="1"/>
          <p:nvPr/>
        </p:nvSpPr>
        <p:spPr>
          <a:xfrm>
            <a:off x="2029968" y="1673352"/>
            <a:ext cx="7964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 err="1">
                <a:hlinkClick r:id="rId2"/>
              </a:rPr>
              <a:t>solidworks</a:t>
            </a:r>
            <a:r>
              <a:rPr lang="zh-CN" altLang="en-US" dirty="0">
                <a:hlinkClick r:id="rId2"/>
              </a:rPr>
              <a:t>动画仿真视频教程</a:t>
            </a:r>
            <a:r>
              <a:rPr lang="en-US" altLang="zh-CN" dirty="0">
                <a:hlinkClick r:id="rId2"/>
              </a:rPr>
              <a:t>-</a:t>
            </a:r>
            <a:r>
              <a:rPr lang="zh-CN" altLang="en-US" dirty="0">
                <a:hlinkClick r:id="rId2"/>
              </a:rPr>
              <a:t>学</a:t>
            </a:r>
            <a:r>
              <a:rPr lang="en-US" altLang="zh-CN" dirty="0">
                <a:hlinkClick r:id="rId2"/>
              </a:rPr>
              <a:t>SolidWorks</a:t>
            </a:r>
            <a:r>
              <a:rPr lang="zh-CN" altLang="en-US" dirty="0">
                <a:hlinkClick r:id="rId2"/>
              </a:rPr>
              <a:t>动画必看视频 </a:t>
            </a:r>
            <a:r>
              <a:rPr lang="en-US" altLang="zh-CN" dirty="0">
                <a:hlinkClick r:id="rId2"/>
              </a:rPr>
              <a:t>- </a:t>
            </a:r>
            <a:r>
              <a:rPr lang="en-US" altLang="zh-CN" dirty="0" err="1">
                <a:hlinkClick r:id="rId2"/>
              </a:rPr>
              <a:t>solidworks</a:t>
            </a:r>
            <a:r>
              <a:rPr lang="zh-CN" altLang="en-US" dirty="0">
                <a:hlinkClick r:id="rId2"/>
              </a:rPr>
              <a:t>教程</a:t>
            </a:r>
            <a:r>
              <a:rPr lang="en-US" altLang="zh-CN" dirty="0">
                <a:hlinkClick r:id="rId2"/>
              </a:rPr>
              <a:t>VIP - </a:t>
            </a:r>
            <a:r>
              <a:rPr lang="zh-CN" altLang="en-US" dirty="0">
                <a:hlinkClick r:id="rId2"/>
              </a:rPr>
              <a:t>溪风博客</a:t>
            </a:r>
            <a:r>
              <a:rPr lang="en-US" altLang="zh-CN" dirty="0">
                <a:hlinkClick r:id="rId2"/>
              </a:rPr>
              <a:t>SolidWorks</a:t>
            </a:r>
            <a:r>
              <a:rPr lang="zh-CN" altLang="en-US" dirty="0">
                <a:hlinkClick r:id="rId2"/>
              </a:rPr>
              <a:t>自学网站 </a:t>
            </a:r>
            <a:r>
              <a:rPr lang="en-US" altLang="zh-CN" dirty="0">
                <a:hlinkClick r:id="rId2"/>
              </a:rPr>
              <a:t>(xifengboke.com)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[2]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316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6096000" y="3101861"/>
            <a:ext cx="5411787" cy="83099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6000" b="1" dirty="0">
                <a:solidFill>
                  <a:srgbClr val="063A65"/>
                </a:solidFill>
              </a:rPr>
              <a:t>简介</a:t>
            </a:r>
            <a:endParaRPr lang="en-GB" sz="6000" b="1" dirty="0">
              <a:solidFill>
                <a:srgbClr val="063A65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19BE81-0FFC-4B48-AB0E-E0FBF37BCA88}"/>
              </a:ext>
            </a:extLst>
          </p:cNvPr>
          <p:cNvSpPr txBox="1"/>
          <p:nvPr/>
        </p:nvSpPr>
        <p:spPr>
          <a:xfrm>
            <a:off x="3807995" y="3932858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0145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2E96786-9A0E-4780-8CA5-E645145FD6D2}"/>
              </a:ext>
            </a:extLst>
          </p:cNvPr>
          <p:cNvSpPr txBox="1"/>
          <p:nvPr/>
        </p:nvSpPr>
        <p:spPr>
          <a:xfrm>
            <a:off x="1748868" y="1548309"/>
            <a:ext cx="8694263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SolidWorks 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世界上第一个基于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Windows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开发的三维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CAD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系统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功能包括：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F067B9-770A-4495-B21C-DF69FC9C27F7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236B08-0D36-49EC-A727-590CA27C2BA8}"/>
              </a:ext>
            </a:extLst>
          </p:cNvPr>
          <p:cNvSpPr txBox="1"/>
          <p:nvPr/>
        </p:nvSpPr>
        <p:spPr>
          <a:xfrm>
            <a:off x="2650035" y="4686650"/>
            <a:ext cx="1762427" cy="11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实体建模</a:t>
            </a:r>
            <a:b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</a:b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（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Survive 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工导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VG100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）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FF9FD54A-3D5A-47D5-94EB-67A3B08773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5" t="5911" r="19510"/>
          <a:stretch/>
        </p:blipFill>
        <p:spPr>
          <a:xfrm>
            <a:off x="2267100" y="2638240"/>
            <a:ext cx="2186335" cy="20884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191501-370F-40B8-B340-575426D455D1}"/>
              </a:ext>
            </a:extLst>
          </p:cNvPr>
          <p:cNvSpPr txBox="1"/>
          <p:nvPr/>
        </p:nvSpPr>
        <p:spPr>
          <a:xfrm>
            <a:off x="5079436" y="4719176"/>
            <a:ext cx="2186335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功能演示动画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C743A5-B2B0-4655-832F-AAE4EF6059FA}"/>
              </a:ext>
            </a:extLst>
          </p:cNvPr>
          <p:cNvSpPr txBox="1"/>
          <p:nvPr/>
        </p:nvSpPr>
        <p:spPr>
          <a:xfrm>
            <a:off x="8161437" y="4719176"/>
            <a:ext cx="2579975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力学、热学分析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CDF5AC-A3EF-438B-9C54-F75679FC6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324" y="2719084"/>
            <a:ext cx="2774203" cy="1834463"/>
          </a:xfrm>
          <a:prstGeom prst="rect">
            <a:avLst/>
          </a:prstGeom>
        </p:spPr>
      </p:pic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32A905C8-DCCE-4978-2649-E07F8C31C1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67345" y="2653248"/>
            <a:ext cx="2893101" cy="20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9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97B58-1AA0-4181-B16E-9D9FB4A5F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SolidWorks </a:t>
            </a:r>
            <a:r>
              <a:rPr lang="zh-CN" altLang="en-US" dirty="0"/>
              <a:t>虚拟机使用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D82830-B9E6-4470-8785-BFB7C5270750}"/>
              </a:ext>
            </a:extLst>
          </p:cNvPr>
          <p:cNvSpPr txBox="1"/>
          <p:nvPr/>
        </p:nvSpPr>
        <p:spPr>
          <a:xfrm>
            <a:off x="1600200" y="1426464"/>
            <a:ext cx="897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打开浏览器进入：</a:t>
            </a:r>
            <a:r>
              <a:rPr lang="en-US" altLang="zh-CN" sz="2400" dirty="0">
                <a:hlinkClick r:id="rId2"/>
              </a:rPr>
              <a:t> VMware Horizon (sjtu.edu.cn)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110C2-5CA1-4B1E-A9C9-D1D49390F0D8}"/>
              </a:ext>
            </a:extLst>
          </p:cNvPr>
          <p:cNvSpPr txBox="1"/>
          <p:nvPr/>
        </p:nvSpPr>
        <p:spPr>
          <a:xfrm>
            <a:off x="1600200" y="2018484"/>
            <a:ext cx="897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选择</a:t>
            </a:r>
            <a:r>
              <a:rPr lang="en-US" altLang="zh-CN" sz="2400" dirty="0"/>
              <a:t>SolidWorks</a:t>
            </a:r>
            <a:r>
              <a:rPr lang="zh-CN" altLang="en-US" sz="2400" dirty="0"/>
              <a:t>并进入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D72154-F7F1-4AF3-9801-8833ED264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1" r="15597"/>
          <a:stretch/>
        </p:blipFill>
        <p:spPr>
          <a:xfrm>
            <a:off x="3607307" y="2480149"/>
            <a:ext cx="4956049" cy="35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3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1EDC85-1A9D-4B12-8D38-C57D7334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虚拟机上传零件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BD5789-4F18-4CCA-8024-FBE58CCE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126" y="2239967"/>
            <a:ext cx="6914114" cy="34570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1A9768-7127-46F0-8008-23775DA4D1ED}"/>
              </a:ext>
            </a:extLst>
          </p:cNvPr>
          <p:cNvSpPr txBox="1"/>
          <p:nvPr/>
        </p:nvSpPr>
        <p:spPr>
          <a:xfrm>
            <a:off x="1610868" y="1588716"/>
            <a:ext cx="897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点击图中所示标识打开虚拟机菜单</a:t>
            </a:r>
          </a:p>
        </p:txBody>
      </p:sp>
    </p:spTree>
    <p:extLst>
      <p:ext uri="{BB962C8B-B14F-4D97-AF65-F5344CB8AC3E}">
        <p14:creationId xmlns:p14="http://schemas.microsoft.com/office/powerpoint/2010/main" val="28038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26D1C-7F34-4348-BCE5-C33592F4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虚拟机上传零件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6966FD-D4C8-468A-A546-EA45BC785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28" y="2374392"/>
            <a:ext cx="6858000" cy="3429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28B888-5071-4D92-A50C-43A37B1DAA1C}"/>
              </a:ext>
            </a:extLst>
          </p:cNvPr>
          <p:cNvSpPr txBox="1"/>
          <p:nvPr/>
        </p:nvSpPr>
        <p:spPr>
          <a:xfrm>
            <a:off x="1610868" y="1588716"/>
            <a:ext cx="897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点击“打开‘文件传输’面板”</a:t>
            </a:r>
          </a:p>
        </p:txBody>
      </p:sp>
    </p:spTree>
    <p:extLst>
      <p:ext uri="{BB962C8B-B14F-4D97-AF65-F5344CB8AC3E}">
        <p14:creationId xmlns:p14="http://schemas.microsoft.com/office/powerpoint/2010/main" val="3803133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68758-AC03-42D7-8BFD-036824F9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虚拟机上传零件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180A50-C8DA-4D1C-800F-E98C9DAA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60" y="2273992"/>
            <a:ext cx="7174624" cy="35873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086981-AF07-4EA6-9D7C-E5D0B03422B2}"/>
              </a:ext>
            </a:extLst>
          </p:cNvPr>
          <p:cNvSpPr txBox="1"/>
          <p:nvPr/>
        </p:nvSpPr>
        <p:spPr>
          <a:xfrm>
            <a:off x="1610868" y="1588716"/>
            <a:ext cx="897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</a:t>
            </a:r>
            <a:r>
              <a:rPr lang="zh-CN" altLang="en-US" sz="2400" dirty="0"/>
              <a:t>上传群中所发所有零件</a:t>
            </a:r>
          </a:p>
        </p:txBody>
      </p:sp>
    </p:spTree>
    <p:extLst>
      <p:ext uri="{BB962C8B-B14F-4D97-AF65-F5344CB8AC3E}">
        <p14:creationId xmlns:p14="http://schemas.microsoft.com/office/powerpoint/2010/main" val="306670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19905-F00C-4B2E-AD5A-58B96D35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3429ED-5DD4-49F0-B04C-57638F45F6FE}"/>
              </a:ext>
            </a:extLst>
          </p:cNvPr>
          <p:cNvSpPr txBox="1"/>
          <p:nvPr/>
        </p:nvSpPr>
        <p:spPr>
          <a:xfrm>
            <a:off x="1748868" y="1548309"/>
            <a:ext cx="86942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（默认）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自动对准功能（注意不必要的几何关系）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随时保存文档（无自动保存功能）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版本兼容：高版本可打开低版本，低版本不可打开高版本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（解决方案：另存为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stp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格式）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80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5052</TotalTime>
  <Words>378</Words>
  <Application>Microsoft Office PowerPoint</Application>
  <PresentationFormat>宽屏</PresentationFormat>
  <Paragraphs>93</Paragraphs>
  <Slides>23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SolidWorks 虚拟机使用</vt:lpstr>
      <vt:lpstr>虚拟机上传零件</vt:lpstr>
      <vt:lpstr>虚拟机上传零件</vt:lpstr>
      <vt:lpstr>虚拟机上传零件</vt:lpstr>
      <vt:lpstr>注意事项</vt:lpstr>
      <vt:lpstr>PowerPoint 演示文稿</vt:lpstr>
      <vt:lpstr>概况</vt:lpstr>
      <vt:lpstr>底座</vt:lpstr>
      <vt:lpstr>支撑角</vt:lpstr>
      <vt:lpstr>托盘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 Ze</dc:creator>
  <cp:lastModifiedBy>jq x</cp:lastModifiedBy>
  <cp:revision>59</cp:revision>
  <dcterms:created xsi:type="dcterms:W3CDTF">2021-11-08T16:57:38Z</dcterms:created>
  <dcterms:modified xsi:type="dcterms:W3CDTF">2023-10-08T10:46:35Z</dcterms:modified>
</cp:coreProperties>
</file>